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69" r:id="rId16"/>
    <p:sldId id="270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59" d="100"/>
          <a:sy n="59" d="100"/>
        </p:scale>
        <p:origin x="4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4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380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9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1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9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1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9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E445C-9CB1-44F1-86A8-F6269CF96C5A}" type="datetimeFigureOut">
              <a:rPr lang="en-US" smtClean="0"/>
              <a:t>11/4/2015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AD6B9-DB52-4051-BB35-0504F2424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30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otos.imagenesdeposito.com/imagenes/c/caminando_con_la_mochila-17805.jpg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645" y="1484806"/>
            <a:ext cx="4169355" cy="589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58075" y="1392858"/>
            <a:ext cx="747585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15 RAZONES POR LAS QUE </a:t>
            </a:r>
            <a:r>
              <a:rPr lang="en-US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NO</a:t>
            </a:r>
            <a:r>
              <a:rPr lang="en-US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SER</a:t>
            </a:r>
            <a:r>
              <a:rPr lang="es-MX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ÁS UN MISIONERO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701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82630" y="591151"/>
            <a:ext cx="82267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9. Mala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decisión ministerial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9458" name="Picture 2" descr="https://michaelfkennedyjr.files.wordpress.com/2014/03/bus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304" y="1845129"/>
            <a:ext cx="4500040" cy="39891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567356" y="623809"/>
            <a:ext cx="9057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10. Presión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 familia y amigos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8434" name="Picture 2" descr="http://img.loquenosabias.com/tops10/2013/09/18/los-10-principales-problemas-que-enfrentan-los-adolescentes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070779"/>
            <a:ext cx="5619750" cy="34766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53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57145" y="518049"/>
            <a:ext cx="567770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11. No </a:t>
            </a:r>
            <a:r>
              <a:rPr lang="es-MX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entender el </a:t>
            </a:r>
            <a:endParaRPr lang="es-MX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s-MX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sacrificio </a:t>
            </a:r>
            <a:r>
              <a:rPr lang="es-MX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 ir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7410" name="Picture 2" descr="http://3.bp.blogspot.com/-rqIuBQ-Dv00/UY1I_cYxt9I/AAAAAAAA4OE/zRSI-KN1FYk/s1600/Jesus+Crucificado+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4" y="2537521"/>
            <a:ext cx="2876550" cy="3781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32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68628" y="231923"/>
            <a:ext cx="885474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12. Serás victima de ataques espirituales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5604" name="Picture 4" descr="http://www.josueunonueve.com/wp-content/uploads/2013/10/armour-sword-shield-620x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9" y="2237644"/>
            <a:ext cx="5905500" cy="3333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81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68628" y="231923"/>
            <a:ext cx="885474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13. Ves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las misiones como una experiencia no como una vida/carrera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5602" name="Picture 2" descr="http://psicoblog.com/wp-content/2010/09/frustrac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84" y="3068641"/>
            <a:ext cx="4702629" cy="3137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24100" y="705452"/>
            <a:ext cx="7543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14. No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entiendes que será muy doloroso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4578" name="Picture 2" descr="http://www.misimagenesnuevas.com/wp-content/uploads/2015/imagenes-tristes-de-un-hombre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423" y="2685369"/>
            <a:ext cx="5347154" cy="35028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244209" y="302168"/>
            <a:ext cx="769541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15.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 tienes un entendimientos bíblico del llamado 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3554" name="Picture 2" descr="http://www.lagrancomisiondejesucristo.com/meditaciones_juveniles/llama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791" y="2887491"/>
            <a:ext cx="5810250" cy="32385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54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182" y="48986"/>
            <a:ext cx="10515600" cy="1325563"/>
          </a:xfrm>
        </p:spPr>
        <p:txBody>
          <a:bodyPr/>
          <a:lstStyle/>
          <a:p>
            <a:pPr algn="ctr"/>
            <a:r>
              <a:rPr lang="es-MX" dirty="0" smtClean="0"/>
              <a:t>15 RAZONES POR LAS QUE NO SERÁS UN MISIONERO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929" y="1374549"/>
            <a:ext cx="10872107" cy="4705804"/>
          </a:xfrm>
        </p:spPr>
        <p:txBody>
          <a:bodyPr numCol="2">
            <a:noAutofit/>
          </a:bodyPr>
          <a:lstStyle/>
          <a:p>
            <a:pPr lvl="0"/>
            <a:r>
              <a:rPr lang="es-MX" sz="2700" dirty="0"/>
              <a:t>Equivocarte con quien te casas</a:t>
            </a:r>
            <a:endParaRPr lang="en-US" sz="2700" dirty="0"/>
          </a:p>
          <a:p>
            <a:pPr lvl="0"/>
            <a:r>
              <a:rPr lang="es-MX" sz="2700" dirty="0"/>
              <a:t>Mucha deuda…</a:t>
            </a:r>
            <a:endParaRPr lang="en-US" sz="2700" dirty="0"/>
          </a:p>
          <a:p>
            <a:pPr lvl="0"/>
            <a:r>
              <a:rPr lang="es-MX" sz="2700" dirty="0"/>
              <a:t>El sueño americano</a:t>
            </a:r>
            <a:endParaRPr lang="en-US" sz="2700" dirty="0"/>
          </a:p>
          <a:p>
            <a:pPr lvl="0"/>
            <a:r>
              <a:rPr lang="es-MX" sz="2700" dirty="0"/>
              <a:t>Otras “buenas” oportunidades</a:t>
            </a:r>
            <a:endParaRPr lang="en-US" sz="2700" dirty="0"/>
          </a:p>
          <a:p>
            <a:pPr lvl="0"/>
            <a:r>
              <a:rPr lang="es-MX" sz="2700" dirty="0"/>
              <a:t>Temer a levantar fondos</a:t>
            </a:r>
            <a:endParaRPr lang="en-US" sz="2700" dirty="0"/>
          </a:p>
          <a:p>
            <a:pPr lvl="0"/>
            <a:r>
              <a:rPr lang="es-MX" sz="2700" dirty="0"/>
              <a:t>No eres una persona con iniciativa</a:t>
            </a:r>
            <a:endParaRPr lang="en-US" sz="2700" dirty="0"/>
          </a:p>
          <a:p>
            <a:pPr lvl="0"/>
            <a:r>
              <a:rPr lang="es-MX" sz="2700" dirty="0"/>
              <a:t>Eres socialmente/emocionalmente inmaduro</a:t>
            </a:r>
            <a:endParaRPr lang="en-US" sz="2700" dirty="0"/>
          </a:p>
          <a:p>
            <a:pPr lvl="0"/>
            <a:r>
              <a:rPr lang="es-MX" sz="2700" dirty="0"/>
              <a:t>Eres </a:t>
            </a:r>
            <a:r>
              <a:rPr lang="es-MX" sz="2700" dirty="0" smtClean="0"/>
              <a:t>flojo</a:t>
            </a:r>
          </a:p>
          <a:p>
            <a:pPr lvl="0"/>
            <a:endParaRPr lang="es-MX" sz="2700" dirty="0" smtClean="0"/>
          </a:p>
          <a:p>
            <a:pPr lvl="0"/>
            <a:r>
              <a:rPr lang="es-MX" sz="2700" dirty="0" smtClean="0"/>
              <a:t>Mala </a:t>
            </a:r>
            <a:r>
              <a:rPr lang="es-MX" sz="2700" dirty="0"/>
              <a:t>decisión ministerial </a:t>
            </a:r>
            <a:endParaRPr lang="es-MX" sz="2700" dirty="0" smtClean="0"/>
          </a:p>
          <a:p>
            <a:pPr lvl="0"/>
            <a:r>
              <a:rPr lang="es-MX" sz="2700" dirty="0" smtClean="0"/>
              <a:t>Presión </a:t>
            </a:r>
            <a:r>
              <a:rPr lang="es-MX" sz="2700" dirty="0"/>
              <a:t>de familia y amigos</a:t>
            </a:r>
            <a:endParaRPr lang="en-US" sz="2700" dirty="0"/>
          </a:p>
          <a:p>
            <a:pPr lvl="0"/>
            <a:r>
              <a:rPr lang="es-MX" sz="2700" dirty="0"/>
              <a:t>No entender el sacrificio de ir </a:t>
            </a:r>
            <a:endParaRPr lang="en-US" sz="2700" dirty="0"/>
          </a:p>
          <a:p>
            <a:pPr lvl="0"/>
            <a:r>
              <a:rPr lang="es-MX" sz="2700" dirty="0"/>
              <a:t>Serás víctima de ataques espirituales </a:t>
            </a:r>
            <a:endParaRPr lang="en-US" sz="2700" dirty="0"/>
          </a:p>
          <a:p>
            <a:pPr lvl="0"/>
            <a:r>
              <a:rPr lang="es-MX" sz="2700" dirty="0"/>
              <a:t>Ves las misiones como una experiencia no como una vida/carrera</a:t>
            </a:r>
            <a:endParaRPr lang="en-US" sz="2700" dirty="0"/>
          </a:p>
          <a:p>
            <a:pPr lvl="0"/>
            <a:r>
              <a:rPr lang="es-MX" sz="2700" dirty="0"/>
              <a:t>No entiendes que será muy doloroso</a:t>
            </a:r>
            <a:endParaRPr lang="en-US" sz="2700" dirty="0"/>
          </a:p>
          <a:p>
            <a:pPr lvl="0"/>
            <a:r>
              <a:rPr lang="es-MX" sz="2700" dirty="0"/>
              <a:t>No tienes un entendimientos bíblico del llamado </a:t>
            </a:r>
            <a:endParaRPr lang="en-US" sz="2700" dirty="0"/>
          </a:p>
          <a:p>
            <a:endParaRPr lang="en-US" sz="2700" dirty="0"/>
          </a:p>
        </p:txBody>
      </p:sp>
      <p:pic>
        <p:nvPicPr>
          <p:cNvPr id="4" name="Picture 3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56" y="-19472"/>
            <a:ext cx="7587343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8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940440" y="243373"/>
            <a:ext cx="859325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1143000" lvl="0" indent="-1143000" algn="ctr">
              <a:buAutoNum type="arabicPeriod"/>
            </a:pPr>
            <a:r>
              <a:rPr lang="es-MX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Equivocarte </a:t>
            </a:r>
            <a:r>
              <a:rPr lang="es-MX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 </a:t>
            </a:r>
            <a:r>
              <a:rPr lang="es-MX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quien </a:t>
            </a:r>
          </a:p>
          <a:p>
            <a:pPr lvl="0" algn="ctr"/>
            <a:r>
              <a:rPr lang="es-MX" sz="6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te </a:t>
            </a:r>
            <a:r>
              <a:rPr lang="es-MX" sz="6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casas</a:t>
            </a:r>
            <a:endParaRPr lang="en-US" sz="6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050" name="Picture 2" descr="http://www.starmedia.com/imagenes/2014/09/cosas-que-nunca-debes-decirle-tu-esposa-destaca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973" y="2445210"/>
            <a:ext cx="6997246" cy="371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64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77686" y="640137"/>
            <a:ext cx="8229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Mucha </a:t>
            </a:r>
            <a:r>
              <a:rPr lang="es-MX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deuda…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6386" name="Picture 2" descr="http://static.cnnexpansion.com/media/2011/05/06/deud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357" y="2083386"/>
            <a:ext cx="6809014" cy="477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39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09550" y="558495"/>
            <a:ext cx="71836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s-MX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El </a:t>
            </a:r>
            <a:r>
              <a:rPr lang="es-MX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sueño americano</a:t>
            </a:r>
            <a:endParaRPr lang="en-US" sz="6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5362" name="Picture 2" descr="https://mottesi.files.wordpress.com/2011/11/rich-man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57"/>
            <a:ext cx="6410200" cy="688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93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1519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17006" y="613601"/>
            <a:ext cx="9657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4. Otras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“buenas” oportunidades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4338" name="Picture 2" descr="http://cdn.playbuzz.com/cdn/b5ed9f77-894d-49a6-b4bc-031ea766e6a6/b73c549c-b4c2-48a2-b250-34f4437403f4_560_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531" y="2272051"/>
            <a:ext cx="6114597" cy="458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65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301628" y="623809"/>
            <a:ext cx="78109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5.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Temer a levantar fondos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lvl="0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3314" name="Picture 2" descr="http://1.bp.blogspot.com/-0HA2GenUSa8/VTV2YEf4y5I/AAAAAAAAN7o/lKhaHYspZdA/s1600/sin-diner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53" y="2055216"/>
            <a:ext cx="6434779" cy="4303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5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385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52299" y="623809"/>
            <a:ext cx="88874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6. No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eres una persona con iniciativa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2530" name="Picture 2" descr="http://elsol.com.bo/images/Noticias/12-8-4/shutterstock_969391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6" y="2378135"/>
            <a:ext cx="5445125" cy="3630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7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098400" y="640137"/>
            <a:ext cx="799520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7.Eres socialmente o </a:t>
            </a:r>
          </a:p>
          <a:p>
            <a:pPr algn="ctr"/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emocionalmente inmaduro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lvl="0" algn="ctr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1506" name="Picture 2" descr="http://www.revistasomos.cl/somos/wp-content/uploads/2013/03/gerencia_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119" y="2547257"/>
            <a:ext cx="5697761" cy="32983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0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-DZ_G59nsaBQ/T-joGzV2kBI/AAAAAAAAvD0/Gvl0T1pCyIU/s400/1+Convit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2192000" cy="687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323591" y="689123"/>
            <a:ext cx="35448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s-MX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8. </a:t>
            </a:r>
            <a:r>
              <a:rPr lang="es-MX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Eres flojo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lvl="0"/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0482" name="Picture 2" descr="https://pp.vk.me/c627418/v627418127/fd8d/Ng-iIGxZY1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7" t="15583"/>
          <a:stretch/>
        </p:blipFill>
        <p:spPr bwMode="auto">
          <a:xfrm>
            <a:off x="3748539" y="1877785"/>
            <a:ext cx="4694919" cy="37077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11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193</Words>
  <Application>Microsoft Office PowerPoint</Application>
  <PresentationFormat>Widescreen</PresentationFormat>
  <Paragraphs>36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15 RAZONES POR LAS QUE NO SERÁS UN MISIONERO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Marlet Nicolas</dc:creator>
  <cp:lastModifiedBy>Marlet Nicolas</cp:lastModifiedBy>
  <cp:revision>8</cp:revision>
  <dcterms:created xsi:type="dcterms:W3CDTF">2015-11-04T19:56:03Z</dcterms:created>
  <dcterms:modified xsi:type="dcterms:W3CDTF">2015-11-04T22:41:15Z</dcterms:modified>
</cp:coreProperties>
</file>