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51F2-A1C0-48AA-9C91-AF3EE12D73CB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89F1C-224D-4805-AEE2-A6DBC13EE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05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604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13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0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02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35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718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71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58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09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C7CE6-D8F8-4EA5-BD18-444BC0DEFC2D}" type="slidenum">
              <a:rPr lang="en-US" smtClean="0"/>
              <a:pPr/>
              <a:t>19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03242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F0A4BF-E8E8-42A5-B048-D65633A389D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71524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02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11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500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55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60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53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8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1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96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5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52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0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1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35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8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78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4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367CF-9AFE-4262-8743-F299AE4D0F40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8B516-FE7E-473F-9724-122D0AABE0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7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395646" y="685800"/>
            <a:ext cx="4272354" cy="5715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0" y="6400800"/>
            <a:ext cx="9144000" cy="4572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Rectangle 4"/>
          <p:cNvSpPr/>
          <p:nvPr/>
        </p:nvSpPr>
        <p:spPr>
          <a:xfrm>
            <a:off x="1524000" y="0"/>
            <a:ext cx="9144000" cy="685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2" y="0"/>
            <a:ext cx="48716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626823" y="2019806"/>
            <a:ext cx="381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/>
              <a:t>Pasos prácticos para involucrarme en misiones</a:t>
            </a:r>
            <a:endParaRPr lang="es-AR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6629400" y="6444734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Cynthia Sundman</a:t>
            </a:r>
          </a:p>
        </p:txBody>
      </p:sp>
    </p:spTree>
    <p:extLst>
      <p:ext uri="{BB962C8B-B14F-4D97-AF65-F5344CB8AC3E}">
        <p14:creationId xmlns:p14="http://schemas.microsoft.com/office/powerpoint/2010/main" val="36309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75855" y="1136073"/>
            <a:ext cx="1080654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dirty="0" smtClean="0">
                <a:latin typeface="Script MT Bold" panose="03040602040607080904" pitchFamily="66" charset="0"/>
              </a:rPr>
              <a:t>El </a:t>
            </a:r>
            <a:r>
              <a:rPr lang="es-PE" sz="4000" dirty="0">
                <a:latin typeface="Script MT Bold" panose="03040602040607080904" pitchFamily="66" charset="0"/>
              </a:rPr>
              <a:t>sensible</a:t>
            </a:r>
            <a:endParaRPr lang="en-US" sz="4000" dirty="0">
              <a:latin typeface="Script MT Bold" panose="03040602040607080904" pitchFamily="66" charset="0"/>
            </a:endParaRPr>
          </a:p>
          <a:p>
            <a:endParaRPr lang="es-PE" dirty="0" smtClean="0"/>
          </a:p>
          <a:p>
            <a:r>
              <a:rPr lang="es-PE" dirty="0"/>
              <a:t>Ejemplo bíblico – Moisés.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Su valor esta en - Buscar la perfección y organizar a la gente. </a:t>
            </a:r>
            <a:endParaRPr lang="en-US" dirty="0"/>
          </a:p>
          <a:p>
            <a:r>
              <a:rPr lang="es-PE" dirty="0"/>
              <a:t>Su tipo de liderazgo es Hacer.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Puntos fuertes – Es muy organizado, busca la calidad y es muy preciso en sus trabajos.</a:t>
            </a:r>
            <a:endParaRPr lang="en-US" dirty="0"/>
          </a:p>
          <a:p>
            <a:r>
              <a:rPr lang="es-PE" dirty="0"/>
              <a:t>Puntos débiles - Es muy emocional, puede ser minucioso y exigente en sus trabajos.</a:t>
            </a:r>
            <a:endParaRPr lang="en-US" dirty="0"/>
          </a:p>
          <a:p>
            <a:r>
              <a:rPr lang="es-PE" dirty="0"/>
              <a:t>Es motivado por - Estar en lo correcto, la cualidad y la excelencia.</a:t>
            </a:r>
            <a:endParaRPr lang="en-US" dirty="0"/>
          </a:p>
          <a:p>
            <a:r>
              <a:rPr lang="es-PE" dirty="0"/>
              <a:t>Su uso del tiempo - Enfoque: el Pasado. Le gusta pensar en el pasado y en las cosas que le ha pasado.</a:t>
            </a:r>
            <a:endParaRPr lang="en-US" dirty="0"/>
          </a:p>
          <a:p>
            <a:r>
              <a:rPr lang="es-PE" dirty="0"/>
              <a:t>La comunicación – Sabe escuchar bien. Le es difícil compartir sus sentimientos.</a:t>
            </a:r>
            <a:endParaRPr lang="en-US" dirty="0"/>
          </a:p>
          <a:p>
            <a:r>
              <a:rPr lang="es-PE" dirty="0"/>
              <a:t>Forma de responder emocionalmente - Es muy sensible y cuidadoso.</a:t>
            </a:r>
            <a:endParaRPr lang="en-US" dirty="0"/>
          </a:p>
          <a:p>
            <a:r>
              <a:rPr lang="es-PE" dirty="0"/>
              <a:t>Forma de tomar decisiones - Es deliberado, toma su tiempo para juntar todas las posibilidades, es muy preciso.</a:t>
            </a:r>
            <a:endParaRPr lang="en-US" dirty="0"/>
          </a:p>
          <a:p>
            <a:r>
              <a:rPr lang="es-PE" dirty="0"/>
              <a:t>Un área donde necesita mejorar – en compartir su ideas y sentimientos.</a:t>
            </a:r>
            <a:endParaRPr lang="en-US" dirty="0"/>
          </a:p>
          <a:p>
            <a:endParaRPr lang="en-US" dirty="0"/>
          </a:p>
        </p:txBody>
      </p:sp>
      <p:pic>
        <p:nvPicPr>
          <p:cNvPr id="11" name="Picture 10" descr="C:\Documents and Settings\Cynthia Sundman\Local Settings\Temporary Internet Files\Content.IE5\PJ7ZAN5G\MP900384812[1].JPG"/>
          <p:cNvPicPr/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9296400" y="1096723"/>
            <a:ext cx="2286000" cy="275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597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268691" y="5902028"/>
            <a:ext cx="1399309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55960" y="1200776"/>
            <a:ext cx="971204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 smtClean="0"/>
              <a:t>Se nace con un temperamento, pero no se nace con un carácter.</a:t>
            </a:r>
          </a:p>
          <a:p>
            <a:endParaRPr lang="es-PE" sz="1600" dirty="0"/>
          </a:p>
          <a:p>
            <a:r>
              <a:rPr lang="es-PE" sz="3600" dirty="0" smtClean="0"/>
              <a:t>El carácter se va desarrollando a través de la vida del ser humano. </a:t>
            </a:r>
          </a:p>
          <a:p>
            <a:endParaRPr lang="es-PE" sz="3600" dirty="0"/>
          </a:p>
          <a:p>
            <a:endParaRPr lang="en-US" sz="3600" dirty="0" smtClean="0"/>
          </a:p>
          <a:p>
            <a:endParaRPr lang="es-PE" sz="36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60" y="3929956"/>
            <a:ext cx="2507675" cy="24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3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268691" y="5902028"/>
            <a:ext cx="1399309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5856" y="1200776"/>
            <a:ext cx="1076498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Carácter de un Discípulo (Mateo 5)</a:t>
            </a:r>
          </a:p>
          <a:p>
            <a:endParaRPr lang="es-PE" sz="36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Humildad				Arrepentimiento</a:t>
            </a:r>
          </a:p>
          <a:p>
            <a:r>
              <a:rPr lang="es-P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Mansedumbre			Justicia</a:t>
            </a:r>
          </a:p>
          <a:p>
            <a:r>
              <a:rPr lang="es-P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Misericordia			Pureza de corazón</a:t>
            </a:r>
          </a:p>
          <a:p>
            <a:r>
              <a:rPr lang="es-P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Paz					Alegría en el sufrimiento injusto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PE" sz="36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4" y="4462299"/>
            <a:ext cx="1939639" cy="191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18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606136" y="5902028"/>
            <a:ext cx="3061857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31 – Actividad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5856" y="826691"/>
            <a:ext cx="1076498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Carácter de un Discípulo</a:t>
            </a:r>
          </a:p>
          <a:p>
            <a:endParaRPr lang="es-PE" sz="16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Humildad				Arrepentimiento</a:t>
            </a:r>
          </a:p>
          <a:p>
            <a:r>
              <a:rPr lang="es-P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Mansedumbre			Justicia</a:t>
            </a:r>
          </a:p>
          <a:p>
            <a:r>
              <a:rPr lang="es-P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Misericordia			Pureza de corazón</a:t>
            </a:r>
          </a:p>
          <a:p>
            <a:r>
              <a:rPr lang="es-PE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Paz					Alegría en el sufrimiento injusto</a:t>
            </a:r>
          </a:p>
          <a:p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¿En cuál de estas características estas bien y cuales te faltan a desarrollar?</a:t>
            </a:r>
          </a:p>
          <a:p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¿Cuál de estas características ve en ti y cuál de ellas necesitas desarrollar?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PE" sz="3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491" y="990602"/>
            <a:ext cx="1629685" cy="20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2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254827" y="5920586"/>
            <a:ext cx="1413173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32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15047" y="765512"/>
            <a:ext cx="1076498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Reconociendo nuestras fallas</a:t>
            </a:r>
          </a:p>
          <a:p>
            <a:endParaRPr lang="es-PE" sz="16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 sumamente importante reconocer nuestras fallas y si hemos cometido un error pedir perdón o tratar de arreglarlo.</a:t>
            </a:r>
          </a:p>
          <a:p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 no reconocemos nuestras fallas, esto pude causar muchos problemas y hacer mucho daño al momento de ser parte de un equipo con varias nacionalidades.</a:t>
            </a:r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6" y="4436282"/>
            <a:ext cx="2774373" cy="19562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79263" y="4496389"/>
            <a:ext cx="53755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dirty="0" smtClean="0">
                <a:latin typeface="Arial Black" panose="020B0A04020102020204" pitchFamily="34" charset="0"/>
              </a:rPr>
              <a:t>¿Estás dispuesto a reconocer tus fallas y pedir perdón por tus errores?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72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87491" y="5920586"/>
            <a:ext cx="3380509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32 – Actividad 5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59629" y="1126511"/>
            <a:ext cx="107649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y Recibir Criticas</a:t>
            </a:r>
          </a:p>
          <a:p>
            <a:endParaRPr lang="es-PE" sz="24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Cuando nos ofendemos ante las criticas y nos desanimamos, nos justificamos, nos resentimos, nos defendemos o atacamos a otros estamos mostrando nuestro inmadurez.</a:t>
            </a:r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28" y="3845384"/>
            <a:ext cx="3404553" cy="255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287491" y="5920586"/>
            <a:ext cx="3380509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32 – Actividad 5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59629" y="1126511"/>
            <a:ext cx="1076498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y Recibir Criticas</a:t>
            </a:r>
          </a:p>
          <a:p>
            <a:endParaRPr lang="es-PE" sz="24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Cuando criticamos a los demás por envidia, venganza, para sentirnos superiores, celos, para demostrar que tenemos 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razón o porque nos sentimos inseguros de los otros; estamos dando evidencias de un carácter inmaduro y que necesita ser fortalecido.</a:t>
            </a:r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29" y="4202788"/>
            <a:ext cx="2928386" cy="219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60872" y="5939134"/>
            <a:ext cx="1510145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34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87338" y="990602"/>
            <a:ext cx="107649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Entender y ser Flexibles</a:t>
            </a:r>
          </a:p>
          <a:p>
            <a:endParaRPr lang="es-PE" sz="24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Tenemos que estar abiertos para todos los cambios que nos puede traer una nueva cultura, equipo, trabajo o situación. </a:t>
            </a: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Necesitamos tener flexibilidad para las cosas que Dios quiere hacer en nuestras vidas y ministerios.</a:t>
            </a: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 misionero necesita ser totalmente flexible y listo para aceptar los planes de Dios y no imponer los suyos.</a:t>
            </a:r>
            <a:endParaRPr lang="es-P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://www.amber-hr.co.uk/wp-content/uploads/2012/12/Flexible-HR3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43094"/>
            <a:ext cx="2161753" cy="203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2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060872" y="5939134"/>
            <a:ext cx="1510145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34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87338" y="990602"/>
            <a:ext cx="1076498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Entender y ser Flexibles</a:t>
            </a:r>
          </a:p>
          <a:p>
            <a:endParaRPr lang="es-PE" sz="2400" dirty="0"/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Una nueva cultura</a:t>
            </a:r>
          </a:p>
          <a:p>
            <a:endParaRPr lang="es-P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Trabajo en equipo</a:t>
            </a:r>
          </a:p>
          <a:p>
            <a:endParaRPr lang="es-PE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 nuevo trabajo </a:t>
            </a:r>
          </a:p>
          <a:p>
            <a:endParaRPr lang="es-P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Nuevas situaciones </a:t>
            </a:r>
          </a:p>
        </p:txBody>
      </p:sp>
      <p:pic>
        <p:nvPicPr>
          <p:cNvPr id="6146" name="Picture 2" descr="http://www.amber-hr.co.uk/wp-content/uploads/2012/12/Flexible-HR3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191" y="1875225"/>
            <a:ext cx="4136521" cy="390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70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24000" y="0"/>
            <a:ext cx="9144000" cy="243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24400" y="0"/>
            <a:ext cx="5943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6858000" y="2438400"/>
            <a:ext cx="3505200" cy="2939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7400"/>
              </a:lnSpc>
            </a:pPr>
            <a:r>
              <a:rPr lang="es-CL" sz="7200" b="1" dirty="0">
                <a:solidFill>
                  <a:schemeClr val="bg1"/>
                </a:solidFill>
              </a:rPr>
              <a:t>Revista</a:t>
            </a:r>
          </a:p>
          <a:p>
            <a:pPr>
              <a:lnSpc>
                <a:spcPts val="7400"/>
              </a:lnSpc>
            </a:pPr>
            <a:r>
              <a:rPr lang="es-CL" sz="4800" b="1" dirty="0">
                <a:solidFill>
                  <a:schemeClr val="bg1"/>
                </a:solidFill>
              </a:rPr>
              <a:t>Electrónica</a:t>
            </a:r>
          </a:p>
          <a:p>
            <a:pPr>
              <a:lnSpc>
                <a:spcPts val="7400"/>
              </a:lnSpc>
            </a:pPr>
            <a:r>
              <a:rPr lang="es-CL" sz="7200" b="1" dirty="0">
                <a:solidFill>
                  <a:schemeClr val="bg1"/>
                </a:solidFill>
              </a:rPr>
              <a:t>VAMOS </a:t>
            </a:r>
          </a:p>
        </p:txBody>
      </p:sp>
      <p:pic>
        <p:nvPicPr>
          <p:cNvPr id="33797" name="Picture 3" descr="C:\SIM SP Comm\ezine\mentorportada (Large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696002">
            <a:off x="2137020" y="218523"/>
            <a:ext cx="2182710" cy="308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 descr="C:\SIM SP Comm\ezine\ninoportada (Medium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038600" y="914400"/>
            <a:ext cx="2482850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5" descr="C:\SIM SP Comm\ezine\portadaeuropa (Large)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680205">
            <a:off x="2215064" y="3269706"/>
            <a:ext cx="2163672" cy="30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5029200" y="5943603"/>
            <a:ext cx="5410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CL" sz="3600" b="1">
                <a:solidFill>
                  <a:srgbClr val="FCF600"/>
                </a:solidFill>
              </a:rPr>
              <a:t>www.misionessim.org</a:t>
            </a: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6705600" y="130178"/>
            <a:ext cx="358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" sz="2400" b="1" i="1" dirty="0">
                <a:solidFill>
                  <a:srgbClr val="FFFF00"/>
                </a:solidFill>
              </a:rPr>
              <a:t>GRATIS en línea y </a:t>
            </a:r>
          </a:p>
          <a:p>
            <a:pPr algn="r"/>
            <a:r>
              <a:rPr lang="es-ES" sz="2400" b="1" i="1" dirty="0">
                <a:solidFill>
                  <a:srgbClr val="FFFF00"/>
                </a:solidFill>
              </a:rPr>
              <a:t>enviada a su correo. 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7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4099" name="Picture 6" descr="http://i264.photobucket.com/albums/ii180/TaylorTiburon/TaylorsEyeWorldKilbySty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0" y="990600"/>
            <a:ext cx="9144000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52600" y="-178004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8000" b="1" dirty="0"/>
              <a:t>Te toca a ti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52600" y="5770061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6000" b="1" dirty="0"/>
              <a:t>Tu parte </a:t>
            </a:r>
          </a:p>
        </p:txBody>
      </p:sp>
    </p:spTree>
    <p:extLst>
      <p:ext uri="{BB962C8B-B14F-4D97-AF65-F5344CB8AC3E}">
        <p14:creationId xmlns:p14="http://schemas.microsoft.com/office/powerpoint/2010/main" val="215242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24400" y="0"/>
            <a:ext cx="2895600" cy="68580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600200" y="228604"/>
            <a:ext cx="8915400" cy="6629399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Vida espiritual 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Carácter del Misionero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Antes de Ir al Campo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Mentoría en las Misiones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Cómo Involucrar a la Iglesia 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Levantando Apoyo</a:t>
            </a:r>
            <a:r>
              <a:rPr lang="es-PE" sz="2400" b="1" dirty="0"/>
              <a:t> 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Comunicación Integral 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Cuidado Integral del Misionero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Pureza Moral 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Cuidado de la Salud Física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Cuidado de la Salud Emocional 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Adaptándose al Campo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Aprender un Idioma y Cultura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Relaciones del Misionero 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Soltería en las Misiones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Familia Misionera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Trabajo en Equipo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Guerra Espiritual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Discipulado y Formación de Líderes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Misiones Transformadoras</a:t>
            </a:r>
            <a:endParaRPr lang="en-US" sz="2400" b="1" dirty="0">
              <a:solidFill>
                <a:srgbClr val="C00000"/>
              </a:solidFill>
            </a:endParaRPr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/>
              <a:t>Organización y Planificación</a:t>
            </a:r>
            <a:endParaRPr lang="en-US" sz="2400" b="1" dirty="0"/>
          </a:p>
          <a:p>
            <a:pPr marL="177800" indent="-9525" algn="ctr">
              <a:spcAft>
                <a:spcPts val="1200"/>
              </a:spcAft>
            </a:pPr>
            <a:r>
              <a:rPr lang="es-PE" sz="2400" b="1" dirty="0">
                <a:solidFill>
                  <a:srgbClr val="C00000"/>
                </a:solidFill>
              </a:rPr>
              <a:t>Trabajo en Países de Acceso Restringido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19350" y="318848"/>
            <a:ext cx="77676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9525" algn="ctr">
              <a:spcAft>
                <a:spcPts val="1200"/>
              </a:spcAft>
            </a:pPr>
            <a:r>
              <a:rPr lang="es-PE" sz="8000" b="1" dirty="0" smtClean="0"/>
              <a:t>Carácter del Misionero</a:t>
            </a:r>
            <a:endParaRPr lang="en-US" sz="8000" b="1" dirty="0"/>
          </a:p>
        </p:txBody>
      </p:sp>
      <p:sp>
        <p:nvSpPr>
          <p:cNvPr id="8" name="Rectangle 7"/>
          <p:cNvSpPr/>
          <p:nvPr/>
        </p:nvSpPr>
        <p:spPr>
          <a:xfrm>
            <a:off x="1524000" y="4195764"/>
            <a:ext cx="9144000" cy="2514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Chris\Desktop\lanzamiento y congreso\portad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84545" y="4381501"/>
            <a:ext cx="2667000" cy="2172314"/>
          </a:xfrm>
          <a:prstGeom prst="rect">
            <a:avLst/>
          </a:prstGeom>
          <a:noFill/>
        </p:spPr>
      </p:pic>
      <p:pic>
        <p:nvPicPr>
          <p:cNvPr id="6146" name="Picture 2" descr="C:\SIM SP Comm\AAA missionary kit\MANUAL Vamos package\Links\actividade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24466" y="4381502"/>
            <a:ext cx="2035815" cy="21431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724400" y="3429000"/>
            <a:ext cx="2479964" cy="7078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4000" dirty="0"/>
              <a:t>Página </a:t>
            </a:r>
            <a:r>
              <a:rPr lang="es-PE" sz="4000" dirty="0" smtClean="0"/>
              <a:t>29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419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475921" y="762000"/>
            <a:ext cx="8257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Objetivo:</a:t>
            </a:r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921" y="1709438"/>
            <a:ext cx="9448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 smtClean="0"/>
              <a:t>Conocer cuán maduro, fuerte, malo o débil es tu carácter.</a:t>
            </a:r>
          </a:p>
          <a:p>
            <a:endParaRPr lang="es-PE" sz="1600" dirty="0"/>
          </a:p>
          <a:p>
            <a:r>
              <a:rPr lang="es-PE" sz="3600" dirty="0" smtClean="0"/>
              <a:t>Aprender  a desarrollar tu carácter con la ayuda del Espíritu Santo.</a:t>
            </a:r>
          </a:p>
          <a:p>
            <a:endParaRPr lang="es-PE" sz="1600" dirty="0"/>
          </a:p>
          <a:p>
            <a:r>
              <a:rPr lang="es-PE" sz="3600" dirty="0" smtClean="0"/>
              <a:t>Aprender a trabajar en un equipo Interdenominacional e internacional. </a:t>
            </a:r>
            <a:endParaRPr lang="en-US" sz="3600" dirty="0" smtClean="0"/>
          </a:p>
          <a:p>
            <a:endParaRPr lang="es-PE" sz="3600" dirty="0" smtClean="0"/>
          </a:p>
        </p:txBody>
      </p:sp>
    </p:spTree>
    <p:extLst>
      <p:ext uri="{BB962C8B-B14F-4D97-AF65-F5344CB8AC3E}">
        <p14:creationId xmlns:p14="http://schemas.microsoft.com/office/powerpoint/2010/main" val="194684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65557" y="5874323"/>
            <a:ext cx="1399309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29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9711" y="1015618"/>
            <a:ext cx="107649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 smtClean="0"/>
              <a:t>El </a:t>
            </a:r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Carácter</a:t>
            </a:r>
            <a:r>
              <a:rPr lang="es-PE" sz="3600" dirty="0" smtClean="0"/>
              <a:t> es la manera de ser de una persona y este puede ser evaluado por su conducta.</a:t>
            </a:r>
          </a:p>
          <a:p>
            <a:r>
              <a:rPr lang="es-PE" sz="3600" dirty="0" smtClean="0"/>
              <a:t>Es la suma de sus cualidades y defectos morales integrados en su personalidad.</a:t>
            </a:r>
          </a:p>
          <a:p>
            <a:endParaRPr lang="es-PE" sz="3600" dirty="0"/>
          </a:p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Conducta</a:t>
            </a:r>
            <a:r>
              <a:rPr lang="es-PE" sz="3600" dirty="0" smtClean="0"/>
              <a:t> es la manera habitual de comportarse, la manera de vivir. La conducta de una persona manifiesta su carácter.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8" y="5292303"/>
            <a:ext cx="1524000" cy="150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9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565557" y="5874323"/>
            <a:ext cx="1399309" cy="46166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sz="2400" dirty="0"/>
              <a:t>Página </a:t>
            </a:r>
            <a:r>
              <a:rPr lang="es-PE" sz="2400" dirty="0" smtClean="0"/>
              <a:t>30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9711" y="849358"/>
            <a:ext cx="107649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 smtClean="0"/>
              <a:t>El </a:t>
            </a:r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temperamento</a:t>
            </a:r>
            <a:r>
              <a:rPr lang="es-PE" sz="3600" dirty="0" smtClean="0"/>
              <a:t> es tu modo de ser</a:t>
            </a:r>
            <a:r>
              <a:rPr lang="en-US" sz="3600" dirty="0" smtClean="0"/>
              <a:t>. </a:t>
            </a:r>
            <a:endParaRPr lang="en-US" sz="3600" dirty="0"/>
          </a:p>
          <a:p>
            <a:r>
              <a:rPr lang="es-PE" sz="3600" dirty="0" smtClean="0"/>
              <a:t>Es el base biológico del carácter.</a:t>
            </a:r>
          </a:p>
          <a:p>
            <a:endParaRPr lang="es-PE" sz="2800" dirty="0"/>
          </a:p>
          <a:p>
            <a:r>
              <a:rPr lang="es-PE" sz="3600" u="sng" dirty="0" smtClean="0"/>
              <a:t>Existe cuatro temperamentos:</a:t>
            </a:r>
          </a:p>
          <a:p>
            <a:r>
              <a:rPr lang="es-PE" sz="3600" dirty="0" smtClean="0"/>
              <a:t>Sanguíneo, melancólico, colérico y flemático.</a:t>
            </a:r>
          </a:p>
          <a:p>
            <a:endParaRPr lang="es-PE" sz="2800" dirty="0"/>
          </a:p>
          <a:p>
            <a:r>
              <a:rPr lang="es-PE" sz="3600" dirty="0" smtClean="0"/>
              <a:t>La </a:t>
            </a:r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personalidad</a:t>
            </a:r>
            <a:r>
              <a:rPr lang="es-PE" sz="3600" dirty="0" smtClean="0"/>
              <a:t> es un conjunto de características que definen a una persona; los pensamientos, sentimientos, actitudes y hábitos.</a:t>
            </a:r>
          </a:p>
          <a:p>
            <a:endParaRPr lang="es-PE" sz="3600" dirty="0"/>
          </a:p>
          <a:p>
            <a:endParaRPr lang="en-US" sz="3600" dirty="0" smtClean="0"/>
          </a:p>
          <a:p>
            <a:endParaRPr lang="es-PE" sz="36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8" y="5292303"/>
            <a:ext cx="1524000" cy="150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4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75855" y="1136073"/>
            <a:ext cx="1080654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ESTINE" panose="02000000000000000000" pitchFamily="2" charset="0"/>
                <a:cs typeface="Arial" panose="020B0604020202020204" pitchFamily="34" charset="0"/>
              </a:rPr>
              <a:t>El </a:t>
            </a:r>
            <a:r>
              <a:rPr lang="es-PE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ESTINE" panose="02000000000000000000" pitchFamily="2" charset="0"/>
                <a:cs typeface="Arial" panose="020B0604020202020204" pitchFamily="34" charset="0"/>
              </a:rPr>
              <a:t>director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Ejemplo bíblico – Pablo.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Su valor esta en - Iniciar cambios y dirigir a la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gente.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Su 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tipo de liderazgo es Mover.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Puntos fuertes - Es un buen trabajador, cumple las metas, termina lo que empieza, es persistente.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Puntos débiles - Es impaciente, y a veces es insensible  a los sentimientos de los demás.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Es motivado por - Los resultados, el desafió y la acción.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Su uso del tiempo - Enfoque: Ahora. Le gusta llegar al grano y usar su tiempo eficazmente.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La comunicación - Sabe iniciar conversaciones, pero no tanto escuchar a los demás.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Forma de responder emocionalmente - Es independiente. Se separa de los demás.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Forma de tomar decisiones - Es decisivo, toma las decisiones rápidas, siempre tiene una meta en mente, toma la acción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Un área donde necesita mejorar – escuchar a los demás y pensar en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ellos.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21" name="Picture 20" descr="C:\Documents and Settings\Cynthia Sundman\Local Settings\Temporary Internet Files\Content.IE5\1A0NOG0Q\MC900295671[1].WMF"/>
          <p:cNvPicPr/>
          <p:nvPr/>
        </p:nvPicPr>
        <p:blipFill>
          <a:blip r:embed="rId4" cstate="print">
            <a:grayscl/>
            <a:lum bright="10000"/>
          </a:blip>
          <a:srcRect/>
          <a:stretch>
            <a:fillRect/>
          </a:stretch>
        </p:blipFill>
        <p:spPr bwMode="auto">
          <a:xfrm rot="836247">
            <a:off x="8765197" y="1193603"/>
            <a:ext cx="2617599" cy="197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796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75855" y="1136073"/>
            <a:ext cx="1080654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dirty="0">
                <a:latin typeface="Forte" panose="03060902040502070203" pitchFamily="66" charset="0"/>
              </a:rPr>
              <a:t>El popular</a:t>
            </a:r>
            <a:endParaRPr lang="en-US" sz="4000" dirty="0">
              <a:latin typeface="Forte" panose="03060902040502070203" pitchFamily="66" charset="0"/>
            </a:endParaRP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Ejemplo bíblico – Pedro.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Su valor esta en - Crear entusiasmo y motivar a la gente.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Su tipo de liderazgo es Relacionar.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Puntos fuertes - Es muy social, motiva a la gente, y le gusta estar con la gente divirtiéndose.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Puntos débiles - Es impulsivo, a veces no está enfocada en sus trabajos, se aburra fácilmente.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Es motivado por - La reconocimiento, aceptación y de ser visto por los demás.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Su uso del tiempo - Enfoque: el Futuro. Le gusta estar saltando de evento en evento.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La comunicación – Es muy entusiasta, y puede estimular e inspirar a otros.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Forma de responder emocionalmente - Es excitable, tiene muchas subas y bajas emocionales.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Forma de tomar decisiones - Toma la iniciativa, es optimista, tiene muchas ganancias y pérdidas.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Un área donde necesita mejorar – Tomar su tiempo en hacer las cosas.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9" name="Picture 8" descr="C:\Documents and Settings\Cynthia Sundman\Local Settings\Temporary Internet Files\Content.IE5\BKU7LD37\MC900277264[1].WMF"/>
          <p:cNvPicPr/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 rot="360315">
            <a:off x="9528478" y="1107529"/>
            <a:ext cx="1950398" cy="208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912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0" y="3048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24000" y="6553200"/>
            <a:ext cx="9144000" cy="3048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09376" y="76203"/>
            <a:ext cx="4453824" cy="7619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0" y="6400800"/>
            <a:ext cx="9144000" cy="1524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75855" y="1136073"/>
            <a:ext cx="1080654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dirty="0">
                <a:latin typeface="AR CHRISTY" panose="02000000000000000000" pitchFamily="2" charset="0"/>
              </a:rPr>
              <a:t>El tranquilo</a:t>
            </a:r>
            <a:endParaRPr lang="es-PE" dirty="0">
              <a:latin typeface="AR CHRISTY" panose="02000000000000000000" pitchFamily="2" charset="0"/>
              <a:cs typeface="Arial" panose="020B0604020202020204" pitchFamily="34" charset="0"/>
            </a:endParaRPr>
          </a:p>
          <a:p>
            <a:endParaRPr lang="es-PE" dirty="0" smtClean="0"/>
          </a:p>
          <a:p>
            <a:r>
              <a:rPr lang="es-PE" dirty="0" smtClean="0"/>
              <a:t>Ejemplo </a:t>
            </a:r>
            <a:r>
              <a:rPr lang="es-PE" dirty="0"/>
              <a:t>bíblico – Abraham.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Su valor esta en - Formar amistades y buscar la armonía.</a:t>
            </a:r>
            <a:endParaRPr lang="en-US" dirty="0"/>
          </a:p>
          <a:p>
            <a:r>
              <a:rPr lang="es-PE" dirty="0"/>
              <a:t>Su tipo de liderazgo es Pensar.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Puntos fuertes - Es muy tranquilo, le gusta la paz y la armonía, es un buen consejero.</a:t>
            </a:r>
            <a:endParaRPr lang="en-US" dirty="0"/>
          </a:p>
          <a:p>
            <a:r>
              <a:rPr lang="es-PE" dirty="0"/>
              <a:t>Puntos débiles - No le gusta iniciar un trabajo, no le gusta los conflictos, es un poco perezoso.</a:t>
            </a:r>
            <a:endParaRPr lang="en-US" dirty="0"/>
          </a:p>
          <a:p>
            <a:r>
              <a:rPr lang="es-PE" dirty="0"/>
              <a:t>Es motivado por - Las relaciones, el aprecio y el servicio.</a:t>
            </a:r>
            <a:endParaRPr lang="en-US" dirty="0"/>
          </a:p>
          <a:p>
            <a:r>
              <a:rPr lang="es-PE" dirty="0"/>
              <a:t>Su uso del tiempo - Enfoque: el Presente. Le gusta pasar tiempo con las personas.</a:t>
            </a:r>
            <a:endParaRPr lang="en-US" dirty="0"/>
          </a:p>
          <a:p>
            <a:r>
              <a:rPr lang="es-PE" dirty="0"/>
              <a:t>La comunicación – Es muy amigable, y sabe conversar y escuchar a los demás.</a:t>
            </a:r>
            <a:endParaRPr lang="en-US" dirty="0"/>
          </a:p>
          <a:p>
            <a:r>
              <a:rPr lang="es-PE" dirty="0"/>
              <a:t>Forma de responder emocionalmente - Es amigable y cariñoso.</a:t>
            </a:r>
            <a:endParaRPr lang="en-US" dirty="0"/>
          </a:p>
          <a:p>
            <a:r>
              <a:rPr lang="es-PE" dirty="0"/>
              <a:t>Forma de tomar decisiones - Es interactivo, busca los opiniones de los demás, siempre trata de formar un consenso.</a:t>
            </a:r>
            <a:endParaRPr lang="en-US" dirty="0"/>
          </a:p>
          <a:p>
            <a:r>
              <a:rPr lang="es-PE" dirty="0"/>
              <a:t>Un área donde necesita mejorar – en iniciar las cosas.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10" name="Picture 9" descr="C:\Documents and Settings\Cynthia Sundman\Local Settings\Temporary Internet Files\Content.IE5\LM2TR4SH\MC900091093[1].WMF"/>
          <p:cNvPicPr/>
          <p:nvPr/>
        </p:nvPicPr>
        <p:blipFill>
          <a:blip r:embed="rId4" cstate="print">
            <a:grayscl/>
            <a:lum bright="10000"/>
          </a:blip>
          <a:srcRect/>
          <a:stretch>
            <a:fillRect/>
          </a:stretch>
        </p:blipFill>
        <p:spPr bwMode="auto">
          <a:xfrm rot="1994646">
            <a:off x="8560287" y="1421540"/>
            <a:ext cx="2672206" cy="207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433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587</Words>
  <Application>Microsoft Office PowerPoint</Application>
  <PresentationFormat>Widescreen</PresentationFormat>
  <Paragraphs>187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 CHRISTY</vt:lpstr>
      <vt:lpstr>AR DESTINE</vt:lpstr>
      <vt:lpstr>Arial</vt:lpstr>
      <vt:lpstr>Arial Black</vt:lpstr>
      <vt:lpstr>Calibri</vt:lpstr>
      <vt:lpstr>Calibri Light</vt:lpstr>
      <vt:lpstr>Forte</vt:lpstr>
      <vt:lpstr>Script MT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Sundman</dc:creator>
  <cp:lastModifiedBy>Cynthia Sundman</cp:lastModifiedBy>
  <cp:revision>15</cp:revision>
  <dcterms:created xsi:type="dcterms:W3CDTF">2016-07-19T20:22:05Z</dcterms:created>
  <dcterms:modified xsi:type="dcterms:W3CDTF">2016-07-20T23:31:21Z</dcterms:modified>
</cp:coreProperties>
</file>